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5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(Inc04)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Cycle 2</c:v>
                </c:pt>
                <c:pt idx="1">
                  <c:v>Cycle 3</c:v>
                </c:pt>
                <c:pt idx="2">
                  <c:v>Cycle 4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0.79</c:v>
                </c:pt>
                <c:pt idx="1">
                  <c:v>0.8</c:v>
                </c:pt>
                <c:pt idx="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 ARV (Inc04A)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Cycle 2</c:v>
                </c:pt>
                <c:pt idx="1">
                  <c:v>Cycle 3</c:v>
                </c:pt>
                <c:pt idx="2">
                  <c:v>Cycle 4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73056"/>
        <c:axId val="37374592"/>
      </c:barChart>
      <c:catAx>
        <c:axId val="37373056"/>
        <c:scaling>
          <c:orientation val="minMax"/>
        </c:scaling>
        <c:delete val="0"/>
        <c:axPos val="b"/>
        <c:majorTickMark val="out"/>
        <c:minorTickMark val="none"/>
        <c:tickLblPos val="nextTo"/>
        <c:crossAx val="37374592"/>
        <c:crosses val="autoZero"/>
        <c:auto val="1"/>
        <c:lblAlgn val="ctr"/>
        <c:lblOffset val="100"/>
        <c:noMultiLvlLbl val="0"/>
      </c:catAx>
      <c:valAx>
        <c:axId val="373745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7373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E9B6F-FB7D-43B2-82A6-4C251439AA5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In Care 04 &amp; In Care 04A - Viral Load Suppression</a:t>
            </a: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509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06506847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161" y="11373"/>
            <a:ext cx="3701955" cy="1490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5357336"/>
            <a:ext cx="59551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	</a:t>
            </a:r>
            <a:r>
              <a:rPr lang="en-US" dirty="0">
                <a:solidFill>
                  <a:srgbClr val="4F81BD"/>
                </a:solidFill>
              </a:rPr>
              <a:t>All</a:t>
            </a:r>
            <a:r>
              <a:rPr lang="en-US" dirty="0">
                <a:solidFill>
                  <a:prstClr val="black"/>
                </a:solidFill>
              </a:rPr>
              <a:t>			</a:t>
            </a:r>
            <a:r>
              <a:rPr lang="en-US" dirty="0">
                <a:solidFill>
                  <a:srgbClr val="C0504D"/>
                </a:solidFill>
              </a:rPr>
              <a:t>On ARV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Cycle 2		</a:t>
            </a:r>
            <a:r>
              <a:rPr lang="en-US" b="1" dirty="0">
                <a:solidFill>
                  <a:srgbClr val="0070C0"/>
                </a:solidFill>
              </a:rPr>
              <a:t>498/630	</a:t>
            </a:r>
            <a:r>
              <a:rPr lang="en-US" dirty="0">
                <a:solidFill>
                  <a:prstClr val="black"/>
                </a:solidFill>
              </a:rPr>
              <a:t>		</a:t>
            </a:r>
            <a:r>
              <a:rPr lang="en-US" b="1" dirty="0">
                <a:solidFill>
                  <a:srgbClr val="C0504D"/>
                </a:solidFill>
              </a:rPr>
              <a:t>429/504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Cycle 3		</a:t>
            </a:r>
            <a:r>
              <a:rPr lang="en-US" b="1" dirty="0">
                <a:solidFill>
                  <a:srgbClr val="0070C0"/>
                </a:solidFill>
              </a:rPr>
              <a:t>499/623</a:t>
            </a:r>
            <a:r>
              <a:rPr lang="en-US" b="1" dirty="0">
                <a:solidFill>
                  <a:prstClr val="black"/>
                </a:solidFill>
              </a:rPr>
              <a:t>	</a:t>
            </a:r>
            <a:r>
              <a:rPr lang="en-US" dirty="0">
                <a:solidFill>
                  <a:prstClr val="black"/>
                </a:solidFill>
              </a:rPr>
              <a:t>		</a:t>
            </a:r>
            <a:r>
              <a:rPr lang="en-US" b="1" dirty="0">
                <a:solidFill>
                  <a:srgbClr val="C0504D"/>
                </a:solidFill>
              </a:rPr>
              <a:t>425/502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Cycle 4		</a:t>
            </a:r>
            <a:r>
              <a:rPr lang="en-US" b="1" dirty="0">
                <a:solidFill>
                  <a:srgbClr val="0070C0"/>
                </a:solidFill>
              </a:rPr>
              <a:t>502/630</a:t>
            </a: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prstClr val="black"/>
                </a:solidFill>
              </a:rPr>
              <a:t>		</a:t>
            </a:r>
            <a:r>
              <a:rPr lang="en-US" b="1" dirty="0">
                <a:solidFill>
                  <a:srgbClr val="C0504D"/>
                </a:solidFill>
              </a:rPr>
              <a:t>440/521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5272" y="783048"/>
            <a:ext cx="4814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In Care 04 &amp; In Care 04A – Viral Load Suppression</a:t>
            </a:r>
          </a:p>
        </p:txBody>
      </p:sp>
    </p:spTree>
    <p:extLst>
      <p:ext uri="{BB962C8B-B14F-4D97-AF65-F5344CB8AC3E}">
        <p14:creationId xmlns:p14="http://schemas.microsoft.com/office/powerpoint/2010/main" val="108933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11</cp:revision>
  <dcterms:created xsi:type="dcterms:W3CDTF">2013-08-09T17:56:14Z</dcterms:created>
  <dcterms:modified xsi:type="dcterms:W3CDTF">2013-08-15T13:38:14Z</dcterms:modified>
</cp:coreProperties>
</file>