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96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883A73-FD0B-4C53-813C-C3F984E1924E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93242222-04F0-4DA2-899C-2A2722423C66}">
      <dgm:prSet phldrT="[Text]"/>
      <dgm:spPr/>
      <dgm:t>
        <a:bodyPr/>
        <a:lstStyle/>
        <a:p>
          <a:r>
            <a:rPr lang="en-US" dirty="0" smtClean="0"/>
            <a:t>The Data are Right, but it’s not a Problem</a:t>
          </a:r>
          <a:endParaRPr lang="en-US" dirty="0"/>
        </a:p>
      </dgm:t>
    </dgm:pt>
    <dgm:pt modelId="{18187053-655C-4884-9337-7D6FFE8906FF}" type="parTrans" cxnId="{3DDB302A-0D2A-48DA-A0DD-13195236BBCC}">
      <dgm:prSet/>
      <dgm:spPr/>
      <dgm:t>
        <a:bodyPr/>
        <a:lstStyle/>
        <a:p>
          <a:endParaRPr lang="en-US"/>
        </a:p>
      </dgm:t>
    </dgm:pt>
    <dgm:pt modelId="{62B1D1D9-ACDE-4845-AC8E-5D1F31534D66}" type="sibTrans" cxnId="{3DDB302A-0D2A-48DA-A0DD-13195236BBCC}">
      <dgm:prSet/>
      <dgm:spPr/>
      <dgm:t>
        <a:bodyPr/>
        <a:lstStyle/>
        <a:p>
          <a:endParaRPr lang="en-US"/>
        </a:p>
      </dgm:t>
    </dgm:pt>
    <dgm:pt modelId="{EE9D1B1E-1415-4EB4-8C9E-68500C99F80C}">
      <dgm:prSet phldrT="[Text]"/>
      <dgm:spPr/>
      <dgm:t>
        <a:bodyPr/>
        <a:lstStyle/>
        <a:p>
          <a:r>
            <a:rPr lang="en-US" dirty="0" smtClean="0"/>
            <a:t>The Data are Right, it’s a problem, but not  MY Problem</a:t>
          </a:r>
          <a:endParaRPr lang="en-US" dirty="0"/>
        </a:p>
      </dgm:t>
    </dgm:pt>
    <dgm:pt modelId="{3C2D1968-D5E1-4D50-9D3C-97F27374DA97}" type="parTrans" cxnId="{141E137D-B437-4F15-8C9B-BAF9585EC2A8}">
      <dgm:prSet/>
      <dgm:spPr/>
      <dgm:t>
        <a:bodyPr/>
        <a:lstStyle/>
        <a:p>
          <a:endParaRPr lang="en-US"/>
        </a:p>
      </dgm:t>
    </dgm:pt>
    <dgm:pt modelId="{27A36658-6F38-46F2-A28D-8A797CB26807}" type="sibTrans" cxnId="{141E137D-B437-4F15-8C9B-BAF9585EC2A8}">
      <dgm:prSet/>
      <dgm:spPr/>
      <dgm:t>
        <a:bodyPr/>
        <a:lstStyle/>
        <a:p>
          <a:endParaRPr lang="en-US"/>
        </a:p>
      </dgm:t>
    </dgm:pt>
    <dgm:pt modelId="{6D096FD5-78C3-428D-971A-96F33DBBBC4D}">
      <dgm:prSet custT="1"/>
      <dgm:spPr/>
      <dgm:t>
        <a:bodyPr/>
        <a:lstStyle/>
        <a:p>
          <a:r>
            <a:rPr lang="en-US" sz="1600" dirty="0" smtClean="0">
              <a:solidFill>
                <a:schemeClr val="bg1"/>
              </a:solidFill>
            </a:rPr>
            <a:t>The Data are Wrong</a:t>
          </a:r>
          <a:endParaRPr lang="en-US" sz="1600" dirty="0">
            <a:solidFill>
              <a:schemeClr val="bg1"/>
            </a:solidFill>
          </a:endParaRPr>
        </a:p>
      </dgm:t>
    </dgm:pt>
    <dgm:pt modelId="{08CC4BB0-FA5C-4A37-A9C4-2A402B4E8B30}" type="parTrans" cxnId="{2EFDDEA3-E654-4F68-B52C-9C08C2FA0BD7}">
      <dgm:prSet/>
      <dgm:spPr/>
      <dgm:t>
        <a:bodyPr/>
        <a:lstStyle/>
        <a:p>
          <a:endParaRPr lang="en-US"/>
        </a:p>
      </dgm:t>
    </dgm:pt>
    <dgm:pt modelId="{E729A481-BD5A-4A25-AC9F-A22AC3273309}" type="sibTrans" cxnId="{2EFDDEA3-E654-4F68-B52C-9C08C2FA0BD7}">
      <dgm:prSet/>
      <dgm:spPr/>
      <dgm:t>
        <a:bodyPr/>
        <a:lstStyle/>
        <a:p>
          <a:endParaRPr lang="en-US"/>
        </a:p>
      </dgm:t>
    </dgm:pt>
    <dgm:pt modelId="{65D7ED7B-F11E-4218-856B-BEEA752E9D49}">
      <dgm:prSet/>
      <dgm:spPr/>
      <dgm:t>
        <a:bodyPr/>
        <a:lstStyle/>
        <a:p>
          <a:r>
            <a:rPr lang="en-US" dirty="0" smtClean="0"/>
            <a:t>The Data are Right, It is a Problem &amp; It’s MY Problem</a:t>
          </a:r>
          <a:endParaRPr lang="en-US" dirty="0"/>
        </a:p>
      </dgm:t>
    </dgm:pt>
    <dgm:pt modelId="{1B3EB893-8CF1-40F0-BA3C-2F6BF5C8AF9A}" type="parTrans" cxnId="{66EEF945-B5D0-418D-9E99-60D96163E33F}">
      <dgm:prSet/>
      <dgm:spPr/>
      <dgm:t>
        <a:bodyPr/>
        <a:lstStyle/>
        <a:p>
          <a:endParaRPr lang="en-US"/>
        </a:p>
      </dgm:t>
    </dgm:pt>
    <dgm:pt modelId="{5660B8EF-C581-411A-9246-EAFF6A5E2453}" type="sibTrans" cxnId="{66EEF945-B5D0-418D-9E99-60D96163E33F}">
      <dgm:prSet/>
      <dgm:spPr/>
      <dgm:t>
        <a:bodyPr/>
        <a:lstStyle/>
        <a:p>
          <a:endParaRPr lang="en-US"/>
        </a:p>
      </dgm:t>
    </dgm:pt>
    <dgm:pt modelId="{19B4A05A-BED0-4356-A857-1EC7FD823BC3}" type="pres">
      <dgm:prSet presAssocID="{CE883A73-FD0B-4C53-813C-C3F984E1924E}" presName="compositeShape" presStyleCnt="0">
        <dgm:presLayoutVars>
          <dgm:chMax val="7"/>
          <dgm:dir/>
          <dgm:resizeHandles val="exact"/>
        </dgm:presLayoutVars>
      </dgm:prSet>
      <dgm:spPr/>
    </dgm:pt>
    <dgm:pt modelId="{1260E54F-18E7-4256-BAFA-035669F623E3}" type="pres">
      <dgm:prSet presAssocID="{CE883A73-FD0B-4C53-813C-C3F984E1924E}" presName="wedge1" presStyleLbl="node1" presStyleIdx="0" presStyleCnt="4"/>
      <dgm:spPr/>
      <dgm:t>
        <a:bodyPr/>
        <a:lstStyle/>
        <a:p>
          <a:endParaRPr lang="en-US"/>
        </a:p>
      </dgm:t>
    </dgm:pt>
    <dgm:pt modelId="{EF352EC5-0F50-48ED-8E36-41E8FDE8222B}" type="pres">
      <dgm:prSet presAssocID="{CE883A73-FD0B-4C53-813C-C3F984E1924E}" presName="dummy1a" presStyleCnt="0"/>
      <dgm:spPr/>
    </dgm:pt>
    <dgm:pt modelId="{0B632DBF-DF0E-44E8-AFAF-11365B22C473}" type="pres">
      <dgm:prSet presAssocID="{CE883A73-FD0B-4C53-813C-C3F984E1924E}" presName="dummy1b" presStyleCnt="0"/>
      <dgm:spPr/>
    </dgm:pt>
    <dgm:pt modelId="{C87FE53E-4015-4ADE-BA1B-DD6252CA37AE}" type="pres">
      <dgm:prSet presAssocID="{CE883A73-FD0B-4C53-813C-C3F984E1924E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B830FE-35EA-4FC4-AC83-95EC045132BD}" type="pres">
      <dgm:prSet presAssocID="{CE883A73-FD0B-4C53-813C-C3F984E1924E}" presName="wedge2" presStyleLbl="node1" presStyleIdx="1" presStyleCnt="4"/>
      <dgm:spPr/>
      <dgm:t>
        <a:bodyPr/>
        <a:lstStyle/>
        <a:p>
          <a:endParaRPr lang="en-US"/>
        </a:p>
      </dgm:t>
    </dgm:pt>
    <dgm:pt modelId="{8A8F28FE-D81C-469E-831A-5FC992F20CEF}" type="pres">
      <dgm:prSet presAssocID="{CE883A73-FD0B-4C53-813C-C3F984E1924E}" presName="dummy2a" presStyleCnt="0"/>
      <dgm:spPr/>
    </dgm:pt>
    <dgm:pt modelId="{A12C439F-C14E-476C-A36B-91D28AA7CB08}" type="pres">
      <dgm:prSet presAssocID="{CE883A73-FD0B-4C53-813C-C3F984E1924E}" presName="dummy2b" presStyleCnt="0"/>
      <dgm:spPr/>
    </dgm:pt>
    <dgm:pt modelId="{6F9DE884-5C71-45CB-B9D9-DA1F4D619DC5}" type="pres">
      <dgm:prSet presAssocID="{CE883A73-FD0B-4C53-813C-C3F984E1924E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42C7B5-92B7-4092-A920-E5ABD1544BA9}" type="pres">
      <dgm:prSet presAssocID="{CE883A73-FD0B-4C53-813C-C3F984E1924E}" presName="wedge3" presStyleLbl="node1" presStyleIdx="2" presStyleCnt="4"/>
      <dgm:spPr/>
      <dgm:t>
        <a:bodyPr/>
        <a:lstStyle/>
        <a:p>
          <a:endParaRPr lang="en-US"/>
        </a:p>
      </dgm:t>
    </dgm:pt>
    <dgm:pt modelId="{FBFDE084-012F-4C97-9CCB-3C767C65E7D7}" type="pres">
      <dgm:prSet presAssocID="{CE883A73-FD0B-4C53-813C-C3F984E1924E}" presName="dummy3a" presStyleCnt="0"/>
      <dgm:spPr/>
    </dgm:pt>
    <dgm:pt modelId="{CBCACE6D-9083-44A4-BBBB-08B615D2DC33}" type="pres">
      <dgm:prSet presAssocID="{CE883A73-FD0B-4C53-813C-C3F984E1924E}" presName="dummy3b" presStyleCnt="0"/>
      <dgm:spPr/>
    </dgm:pt>
    <dgm:pt modelId="{37413716-3CBC-4283-8D4C-7BA45876FA21}" type="pres">
      <dgm:prSet presAssocID="{CE883A73-FD0B-4C53-813C-C3F984E1924E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988958-BE08-49E5-A855-3CD2783F8C28}" type="pres">
      <dgm:prSet presAssocID="{CE883A73-FD0B-4C53-813C-C3F984E1924E}" presName="wedge4" presStyleLbl="node1" presStyleIdx="3" presStyleCnt="4" custScaleX="102731" custScaleY="107090"/>
      <dgm:spPr/>
      <dgm:t>
        <a:bodyPr/>
        <a:lstStyle/>
        <a:p>
          <a:endParaRPr lang="en-US"/>
        </a:p>
      </dgm:t>
    </dgm:pt>
    <dgm:pt modelId="{0EDB072D-6E6A-46B3-9B97-9690ED3E032A}" type="pres">
      <dgm:prSet presAssocID="{CE883A73-FD0B-4C53-813C-C3F984E1924E}" presName="dummy4a" presStyleCnt="0"/>
      <dgm:spPr/>
    </dgm:pt>
    <dgm:pt modelId="{A924D3ED-C531-4710-ADFF-C55D13472A3E}" type="pres">
      <dgm:prSet presAssocID="{CE883A73-FD0B-4C53-813C-C3F984E1924E}" presName="dummy4b" presStyleCnt="0"/>
      <dgm:spPr/>
    </dgm:pt>
    <dgm:pt modelId="{11014EBD-3511-45DF-B6C9-17309DF00A85}" type="pres">
      <dgm:prSet presAssocID="{CE883A73-FD0B-4C53-813C-C3F984E1924E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ED68D3-DC1A-47AE-852F-4DDB87103498}" type="pres">
      <dgm:prSet presAssocID="{62B1D1D9-ACDE-4845-AC8E-5D1F31534D66}" presName="arrowWedge1" presStyleLbl="fgSibTrans2D1" presStyleIdx="0" presStyleCnt="4"/>
      <dgm:spPr/>
    </dgm:pt>
    <dgm:pt modelId="{791FFEAF-6B1F-4292-9375-E10E3A888161}" type="pres">
      <dgm:prSet presAssocID="{27A36658-6F38-46F2-A28D-8A797CB26807}" presName="arrowWedge2" presStyleLbl="fgSibTrans2D1" presStyleIdx="1" presStyleCnt="4"/>
      <dgm:spPr/>
    </dgm:pt>
    <dgm:pt modelId="{F10DB999-BF7A-429C-B134-082CA63BA294}" type="pres">
      <dgm:prSet presAssocID="{5660B8EF-C581-411A-9246-EAFF6A5E2453}" presName="arrowWedge3" presStyleLbl="fgSibTrans2D1" presStyleIdx="2" presStyleCnt="4"/>
      <dgm:spPr/>
    </dgm:pt>
    <dgm:pt modelId="{1683B527-99D5-4A4D-9E04-49732E5023A4}" type="pres">
      <dgm:prSet presAssocID="{E729A481-BD5A-4A25-AC9F-A22AC3273309}" presName="arrowWedge4" presStyleLbl="fgSibTrans2D1" presStyleIdx="3" presStyleCnt="4"/>
      <dgm:spPr/>
    </dgm:pt>
  </dgm:ptLst>
  <dgm:cxnLst>
    <dgm:cxn modelId="{592E1309-5EFA-5242-A888-80BEBE998F60}" type="presOf" srcId="{6D096FD5-78C3-428D-971A-96F33DBBBC4D}" destId="{9B988958-BE08-49E5-A855-3CD2783F8C28}" srcOrd="0" destOrd="0" presId="urn:microsoft.com/office/officeart/2005/8/layout/cycle8"/>
    <dgm:cxn modelId="{141E137D-B437-4F15-8C9B-BAF9585EC2A8}" srcId="{CE883A73-FD0B-4C53-813C-C3F984E1924E}" destId="{EE9D1B1E-1415-4EB4-8C9E-68500C99F80C}" srcOrd="1" destOrd="0" parTransId="{3C2D1968-D5E1-4D50-9D3C-97F27374DA97}" sibTransId="{27A36658-6F38-46F2-A28D-8A797CB26807}"/>
    <dgm:cxn modelId="{66EEF945-B5D0-418D-9E99-60D96163E33F}" srcId="{CE883A73-FD0B-4C53-813C-C3F984E1924E}" destId="{65D7ED7B-F11E-4218-856B-BEEA752E9D49}" srcOrd="2" destOrd="0" parTransId="{1B3EB893-8CF1-40F0-BA3C-2F6BF5C8AF9A}" sibTransId="{5660B8EF-C581-411A-9246-EAFF6A5E2453}"/>
    <dgm:cxn modelId="{A44DDE80-52A0-9042-B532-BF66F6149D75}" type="presOf" srcId="{6D096FD5-78C3-428D-971A-96F33DBBBC4D}" destId="{11014EBD-3511-45DF-B6C9-17309DF00A85}" srcOrd="1" destOrd="0" presId="urn:microsoft.com/office/officeart/2005/8/layout/cycle8"/>
    <dgm:cxn modelId="{1D73EE5B-EA1F-5F44-9B47-48953E96CC84}" type="presOf" srcId="{EE9D1B1E-1415-4EB4-8C9E-68500C99F80C}" destId="{6F9DE884-5C71-45CB-B9D9-DA1F4D619DC5}" srcOrd="1" destOrd="0" presId="urn:microsoft.com/office/officeart/2005/8/layout/cycle8"/>
    <dgm:cxn modelId="{93DE8637-38DB-FA4E-BF19-AE6F8E5829BE}" type="presOf" srcId="{93242222-04F0-4DA2-899C-2A2722423C66}" destId="{C87FE53E-4015-4ADE-BA1B-DD6252CA37AE}" srcOrd="1" destOrd="0" presId="urn:microsoft.com/office/officeart/2005/8/layout/cycle8"/>
    <dgm:cxn modelId="{951E4699-F5B4-BB4C-B857-F1882F0E2E07}" type="presOf" srcId="{65D7ED7B-F11E-4218-856B-BEEA752E9D49}" destId="{4042C7B5-92B7-4092-A920-E5ABD1544BA9}" srcOrd="0" destOrd="0" presId="urn:microsoft.com/office/officeart/2005/8/layout/cycle8"/>
    <dgm:cxn modelId="{315F8FBA-C6E0-164F-8ABD-AF1AD5E860D3}" type="presOf" srcId="{65D7ED7B-F11E-4218-856B-BEEA752E9D49}" destId="{37413716-3CBC-4283-8D4C-7BA45876FA21}" srcOrd="1" destOrd="0" presId="urn:microsoft.com/office/officeart/2005/8/layout/cycle8"/>
    <dgm:cxn modelId="{2EFDDEA3-E654-4F68-B52C-9C08C2FA0BD7}" srcId="{CE883A73-FD0B-4C53-813C-C3F984E1924E}" destId="{6D096FD5-78C3-428D-971A-96F33DBBBC4D}" srcOrd="3" destOrd="0" parTransId="{08CC4BB0-FA5C-4A37-A9C4-2A402B4E8B30}" sibTransId="{E729A481-BD5A-4A25-AC9F-A22AC3273309}"/>
    <dgm:cxn modelId="{37E44B54-7C89-8642-A0E9-6675AD65B16D}" type="presOf" srcId="{EE9D1B1E-1415-4EB4-8C9E-68500C99F80C}" destId="{BBB830FE-35EA-4FC4-AC83-95EC045132BD}" srcOrd="0" destOrd="0" presId="urn:microsoft.com/office/officeart/2005/8/layout/cycle8"/>
    <dgm:cxn modelId="{7EBD9841-0F67-7143-A30C-F43B5355DD80}" type="presOf" srcId="{CE883A73-FD0B-4C53-813C-C3F984E1924E}" destId="{19B4A05A-BED0-4356-A857-1EC7FD823BC3}" srcOrd="0" destOrd="0" presId="urn:microsoft.com/office/officeart/2005/8/layout/cycle8"/>
    <dgm:cxn modelId="{3DDB302A-0D2A-48DA-A0DD-13195236BBCC}" srcId="{CE883A73-FD0B-4C53-813C-C3F984E1924E}" destId="{93242222-04F0-4DA2-899C-2A2722423C66}" srcOrd="0" destOrd="0" parTransId="{18187053-655C-4884-9337-7D6FFE8906FF}" sibTransId="{62B1D1D9-ACDE-4845-AC8E-5D1F31534D66}"/>
    <dgm:cxn modelId="{C1713F60-E6CC-5642-A997-118A30AB8345}" type="presOf" srcId="{93242222-04F0-4DA2-899C-2A2722423C66}" destId="{1260E54F-18E7-4256-BAFA-035669F623E3}" srcOrd="0" destOrd="0" presId="urn:microsoft.com/office/officeart/2005/8/layout/cycle8"/>
    <dgm:cxn modelId="{DA950BC6-8477-644C-BF23-7676B227E5AD}" type="presParOf" srcId="{19B4A05A-BED0-4356-A857-1EC7FD823BC3}" destId="{1260E54F-18E7-4256-BAFA-035669F623E3}" srcOrd="0" destOrd="0" presId="urn:microsoft.com/office/officeart/2005/8/layout/cycle8"/>
    <dgm:cxn modelId="{603912EF-139D-6A40-BCE1-87E1195A7EE0}" type="presParOf" srcId="{19B4A05A-BED0-4356-A857-1EC7FD823BC3}" destId="{EF352EC5-0F50-48ED-8E36-41E8FDE8222B}" srcOrd="1" destOrd="0" presId="urn:microsoft.com/office/officeart/2005/8/layout/cycle8"/>
    <dgm:cxn modelId="{E9990C3A-93A3-3C40-81D1-03E57328E8AC}" type="presParOf" srcId="{19B4A05A-BED0-4356-A857-1EC7FD823BC3}" destId="{0B632DBF-DF0E-44E8-AFAF-11365B22C473}" srcOrd="2" destOrd="0" presId="urn:microsoft.com/office/officeart/2005/8/layout/cycle8"/>
    <dgm:cxn modelId="{47006293-B64D-F545-8C37-7E515D99B713}" type="presParOf" srcId="{19B4A05A-BED0-4356-A857-1EC7FD823BC3}" destId="{C87FE53E-4015-4ADE-BA1B-DD6252CA37AE}" srcOrd="3" destOrd="0" presId="urn:microsoft.com/office/officeart/2005/8/layout/cycle8"/>
    <dgm:cxn modelId="{F03435FA-676B-154A-AAEB-E673BB732471}" type="presParOf" srcId="{19B4A05A-BED0-4356-A857-1EC7FD823BC3}" destId="{BBB830FE-35EA-4FC4-AC83-95EC045132BD}" srcOrd="4" destOrd="0" presId="urn:microsoft.com/office/officeart/2005/8/layout/cycle8"/>
    <dgm:cxn modelId="{ACC4B9A8-E948-9248-8B45-92F01D815969}" type="presParOf" srcId="{19B4A05A-BED0-4356-A857-1EC7FD823BC3}" destId="{8A8F28FE-D81C-469E-831A-5FC992F20CEF}" srcOrd="5" destOrd="0" presId="urn:microsoft.com/office/officeart/2005/8/layout/cycle8"/>
    <dgm:cxn modelId="{F47EB79F-57A3-8947-8D6A-543364F217D8}" type="presParOf" srcId="{19B4A05A-BED0-4356-A857-1EC7FD823BC3}" destId="{A12C439F-C14E-476C-A36B-91D28AA7CB08}" srcOrd="6" destOrd="0" presId="urn:microsoft.com/office/officeart/2005/8/layout/cycle8"/>
    <dgm:cxn modelId="{29BCCD64-C323-DA4B-B796-C686C986D1AB}" type="presParOf" srcId="{19B4A05A-BED0-4356-A857-1EC7FD823BC3}" destId="{6F9DE884-5C71-45CB-B9D9-DA1F4D619DC5}" srcOrd="7" destOrd="0" presId="urn:microsoft.com/office/officeart/2005/8/layout/cycle8"/>
    <dgm:cxn modelId="{ED02DD93-6982-F640-AE46-F4224E064B9F}" type="presParOf" srcId="{19B4A05A-BED0-4356-A857-1EC7FD823BC3}" destId="{4042C7B5-92B7-4092-A920-E5ABD1544BA9}" srcOrd="8" destOrd="0" presId="urn:microsoft.com/office/officeart/2005/8/layout/cycle8"/>
    <dgm:cxn modelId="{831BF28F-C008-DA43-8EA4-16647E0E27E8}" type="presParOf" srcId="{19B4A05A-BED0-4356-A857-1EC7FD823BC3}" destId="{FBFDE084-012F-4C97-9CCB-3C767C65E7D7}" srcOrd="9" destOrd="0" presId="urn:microsoft.com/office/officeart/2005/8/layout/cycle8"/>
    <dgm:cxn modelId="{08D44B55-EE2A-EA44-861A-9501CFCB6655}" type="presParOf" srcId="{19B4A05A-BED0-4356-A857-1EC7FD823BC3}" destId="{CBCACE6D-9083-44A4-BBBB-08B615D2DC33}" srcOrd="10" destOrd="0" presId="urn:microsoft.com/office/officeart/2005/8/layout/cycle8"/>
    <dgm:cxn modelId="{802C4583-1E32-C446-882E-8A7362F4E85C}" type="presParOf" srcId="{19B4A05A-BED0-4356-A857-1EC7FD823BC3}" destId="{37413716-3CBC-4283-8D4C-7BA45876FA21}" srcOrd="11" destOrd="0" presId="urn:microsoft.com/office/officeart/2005/8/layout/cycle8"/>
    <dgm:cxn modelId="{41EDBA54-EA2E-CF42-8AB0-47CE8F682693}" type="presParOf" srcId="{19B4A05A-BED0-4356-A857-1EC7FD823BC3}" destId="{9B988958-BE08-49E5-A855-3CD2783F8C28}" srcOrd="12" destOrd="0" presId="urn:microsoft.com/office/officeart/2005/8/layout/cycle8"/>
    <dgm:cxn modelId="{34ABEB8F-2E68-9745-87B9-FEDFC342322C}" type="presParOf" srcId="{19B4A05A-BED0-4356-A857-1EC7FD823BC3}" destId="{0EDB072D-6E6A-46B3-9B97-9690ED3E032A}" srcOrd="13" destOrd="0" presId="urn:microsoft.com/office/officeart/2005/8/layout/cycle8"/>
    <dgm:cxn modelId="{C59C0520-4B18-8945-9380-43202A6EA933}" type="presParOf" srcId="{19B4A05A-BED0-4356-A857-1EC7FD823BC3}" destId="{A924D3ED-C531-4710-ADFF-C55D13472A3E}" srcOrd="14" destOrd="0" presId="urn:microsoft.com/office/officeart/2005/8/layout/cycle8"/>
    <dgm:cxn modelId="{A11F7B04-8619-5740-BC06-0A219850987D}" type="presParOf" srcId="{19B4A05A-BED0-4356-A857-1EC7FD823BC3}" destId="{11014EBD-3511-45DF-B6C9-17309DF00A85}" srcOrd="15" destOrd="0" presId="urn:microsoft.com/office/officeart/2005/8/layout/cycle8"/>
    <dgm:cxn modelId="{500FE6C4-C871-174A-BC87-F37BA5F8EDB0}" type="presParOf" srcId="{19B4A05A-BED0-4356-A857-1EC7FD823BC3}" destId="{94ED68D3-DC1A-47AE-852F-4DDB87103498}" srcOrd="16" destOrd="0" presId="urn:microsoft.com/office/officeart/2005/8/layout/cycle8"/>
    <dgm:cxn modelId="{464BF56D-1E45-7B43-9456-2D1C65AF0698}" type="presParOf" srcId="{19B4A05A-BED0-4356-A857-1EC7FD823BC3}" destId="{791FFEAF-6B1F-4292-9375-E10E3A888161}" srcOrd="17" destOrd="0" presId="urn:microsoft.com/office/officeart/2005/8/layout/cycle8"/>
    <dgm:cxn modelId="{EF4A15E5-FD03-5F41-8639-801B7700F9D6}" type="presParOf" srcId="{19B4A05A-BED0-4356-A857-1EC7FD823BC3}" destId="{F10DB999-BF7A-429C-B134-082CA63BA294}" srcOrd="18" destOrd="0" presId="urn:microsoft.com/office/officeart/2005/8/layout/cycle8"/>
    <dgm:cxn modelId="{11287F7D-1658-C949-A47D-4B8B8B357EC7}" type="presParOf" srcId="{19B4A05A-BED0-4356-A857-1EC7FD823BC3}" destId="{1683B527-99D5-4A4D-9E04-49732E5023A4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60E54F-18E7-4256-BAFA-035669F623E3}">
      <dsp:nvSpPr>
        <dsp:cNvPr id="0" name=""/>
        <dsp:cNvSpPr/>
      </dsp:nvSpPr>
      <dsp:spPr>
        <a:xfrm>
          <a:off x="2135174" y="347263"/>
          <a:ext cx="3797808" cy="3797808"/>
        </a:xfrm>
        <a:prstGeom prst="pie">
          <a:avLst>
            <a:gd name="adj1" fmla="val 162000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The Data are Right, but it’s not a Problem</a:t>
          </a:r>
          <a:endParaRPr lang="en-US" sz="1500" kern="1200" dirty="0"/>
        </a:p>
      </dsp:txBody>
      <dsp:txXfrm>
        <a:off x="4151177" y="1134404"/>
        <a:ext cx="1401572" cy="1039876"/>
      </dsp:txXfrm>
    </dsp:sp>
    <dsp:sp modelId="{BBB830FE-35EA-4FC4-AC83-95EC045132BD}">
      <dsp:nvSpPr>
        <dsp:cNvPr id="0" name=""/>
        <dsp:cNvSpPr/>
      </dsp:nvSpPr>
      <dsp:spPr>
        <a:xfrm>
          <a:off x="2135174" y="474761"/>
          <a:ext cx="3797808" cy="3797808"/>
        </a:xfrm>
        <a:prstGeom prst="pie">
          <a:avLst>
            <a:gd name="adj1" fmla="val 0"/>
            <a:gd name="adj2" fmla="val 54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The Data are Right, it’s a problem, but not  MY Problem</a:t>
          </a:r>
          <a:endParaRPr lang="en-US" sz="1500" kern="1200" dirty="0"/>
        </a:p>
      </dsp:txBody>
      <dsp:txXfrm>
        <a:off x="4151177" y="2445552"/>
        <a:ext cx="1401572" cy="1039876"/>
      </dsp:txXfrm>
    </dsp:sp>
    <dsp:sp modelId="{4042C7B5-92B7-4092-A920-E5ABD1544BA9}">
      <dsp:nvSpPr>
        <dsp:cNvPr id="0" name=""/>
        <dsp:cNvSpPr/>
      </dsp:nvSpPr>
      <dsp:spPr>
        <a:xfrm>
          <a:off x="2007676" y="474761"/>
          <a:ext cx="3797808" cy="3797808"/>
        </a:xfrm>
        <a:prstGeom prst="pie">
          <a:avLst>
            <a:gd name="adj1" fmla="val 5400000"/>
            <a:gd name="adj2" fmla="val 10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The Data are Right, It is a Problem &amp; It’s MY Problem</a:t>
          </a:r>
          <a:endParaRPr lang="en-US" sz="1500" kern="1200" dirty="0"/>
        </a:p>
      </dsp:txBody>
      <dsp:txXfrm>
        <a:off x="2387909" y="2445552"/>
        <a:ext cx="1401572" cy="1039876"/>
      </dsp:txXfrm>
    </dsp:sp>
    <dsp:sp modelId="{9B988958-BE08-49E5-A855-3CD2783F8C28}">
      <dsp:nvSpPr>
        <dsp:cNvPr id="0" name=""/>
        <dsp:cNvSpPr/>
      </dsp:nvSpPr>
      <dsp:spPr>
        <a:xfrm>
          <a:off x="1955817" y="212630"/>
          <a:ext cx="3901526" cy="4067072"/>
        </a:xfrm>
        <a:prstGeom prst="pie">
          <a:avLst>
            <a:gd name="adj1" fmla="val 108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bg1"/>
              </a:solidFill>
            </a:rPr>
            <a:t>The Data are Wrong</a:t>
          </a:r>
          <a:endParaRPr lang="en-US" sz="1600" kern="1200" dirty="0">
            <a:solidFill>
              <a:schemeClr val="bg1"/>
            </a:solidFill>
          </a:endParaRPr>
        </a:p>
      </dsp:txBody>
      <dsp:txXfrm>
        <a:off x="2346434" y="1055580"/>
        <a:ext cx="1439848" cy="1113603"/>
      </dsp:txXfrm>
    </dsp:sp>
    <dsp:sp modelId="{94ED68D3-DC1A-47AE-852F-4DDB87103498}">
      <dsp:nvSpPr>
        <dsp:cNvPr id="0" name=""/>
        <dsp:cNvSpPr/>
      </dsp:nvSpPr>
      <dsp:spPr>
        <a:xfrm>
          <a:off x="1900072" y="112160"/>
          <a:ext cx="4268012" cy="4268012"/>
        </a:xfrm>
        <a:prstGeom prst="circularArrow">
          <a:avLst>
            <a:gd name="adj1" fmla="val 5085"/>
            <a:gd name="adj2" fmla="val 327528"/>
            <a:gd name="adj3" fmla="val 21272472"/>
            <a:gd name="adj4" fmla="val 162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1FFEAF-6B1F-4292-9375-E10E3A888161}">
      <dsp:nvSpPr>
        <dsp:cNvPr id="0" name=""/>
        <dsp:cNvSpPr/>
      </dsp:nvSpPr>
      <dsp:spPr>
        <a:xfrm>
          <a:off x="1900072" y="239658"/>
          <a:ext cx="4268012" cy="4268012"/>
        </a:xfrm>
        <a:prstGeom prst="circularArrow">
          <a:avLst>
            <a:gd name="adj1" fmla="val 5085"/>
            <a:gd name="adj2" fmla="val 327528"/>
            <a:gd name="adj3" fmla="val 5072472"/>
            <a:gd name="adj4" fmla="val 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0DB999-BF7A-429C-B134-082CA63BA294}">
      <dsp:nvSpPr>
        <dsp:cNvPr id="0" name=""/>
        <dsp:cNvSpPr/>
      </dsp:nvSpPr>
      <dsp:spPr>
        <a:xfrm>
          <a:off x="1772574" y="239658"/>
          <a:ext cx="4268012" cy="4268012"/>
        </a:xfrm>
        <a:prstGeom prst="circularArrow">
          <a:avLst>
            <a:gd name="adj1" fmla="val 5085"/>
            <a:gd name="adj2" fmla="val 327528"/>
            <a:gd name="adj3" fmla="val 10472472"/>
            <a:gd name="adj4" fmla="val 54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83B527-99D5-4A4D-9E04-49732E5023A4}">
      <dsp:nvSpPr>
        <dsp:cNvPr id="0" name=""/>
        <dsp:cNvSpPr/>
      </dsp:nvSpPr>
      <dsp:spPr>
        <a:xfrm>
          <a:off x="1772082" y="110884"/>
          <a:ext cx="4268012" cy="4268012"/>
        </a:xfrm>
        <a:prstGeom prst="circularArrow">
          <a:avLst>
            <a:gd name="adj1" fmla="val 5085"/>
            <a:gd name="adj2" fmla="val 327528"/>
            <a:gd name="adj3" fmla="val 15872472"/>
            <a:gd name="adj4" fmla="val 108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4FE43-6BD2-AB4C-AE5E-1728B68B644E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5D374-0989-ED4E-9886-0C488DC47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318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>
                <a:latin typeface="Calibri" charset="0"/>
              </a:rPr>
              <a:t>Don Berwick, a leader in the field of health care improvement, postulates the following four 4 stages in coping with data.</a:t>
            </a:r>
          </a:p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>
                <a:latin typeface="Calibri" charset="0"/>
              </a:rPr>
              <a:t>Stage I: </a:t>
            </a:r>
            <a:r>
              <a:rPr lang="ja-JP" altLang="en-US">
                <a:latin typeface="Calibri" charset="0"/>
              </a:rPr>
              <a:t>“</a:t>
            </a:r>
            <a:r>
              <a:rPr lang="en-US">
                <a:latin typeface="Calibri" charset="0"/>
              </a:rPr>
              <a:t>The data are wrong….</a:t>
            </a:r>
            <a:r>
              <a:rPr lang="ja-JP" altLang="en-US">
                <a:latin typeface="Calibri" charset="0"/>
              </a:rPr>
              <a:t>”</a:t>
            </a:r>
            <a:r>
              <a:rPr lang="en-US">
                <a:latin typeface="Calibri" charset="0"/>
              </a:rPr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en-US">
                <a:latin typeface="Calibri" charset="0"/>
              </a:rPr>
              <a:t>Stage II: </a:t>
            </a:r>
            <a:r>
              <a:rPr lang="ja-JP" altLang="en-US">
                <a:latin typeface="Calibri" charset="0"/>
              </a:rPr>
              <a:t>“</a:t>
            </a:r>
            <a:r>
              <a:rPr lang="en-US">
                <a:latin typeface="Calibri" charset="0"/>
              </a:rPr>
              <a:t>The data are right, but it</a:t>
            </a:r>
            <a:r>
              <a:rPr lang="ja-JP" altLang="en-US">
                <a:latin typeface="Calibri" charset="0"/>
              </a:rPr>
              <a:t>’</a:t>
            </a:r>
            <a:r>
              <a:rPr lang="en-US">
                <a:latin typeface="Calibri" charset="0"/>
              </a:rPr>
              <a:t>s not a problem…</a:t>
            </a:r>
            <a:r>
              <a:rPr lang="ja-JP" altLang="en-US">
                <a:latin typeface="Calibri" charset="0"/>
              </a:rPr>
              <a:t>”</a:t>
            </a:r>
            <a:endParaRPr lang="en-US">
              <a:latin typeface="Calibri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>
                <a:latin typeface="Calibri" charset="0"/>
              </a:rPr>
              <a:t>Stage III: </a:t>
            </a:r>
            <a:r>
              <a:rPr lang="ja-JP" altLang="en-US">
                <a:latin typeface="Calibri" charset="0"/>
              </a:rPr>
              <a:t>“</a:t>
            </a:r>
            <a:r>
              <a:rPr lang="en-US">
                <a:latin typeface="Calibri" charset="0"/>
              </a:rPr>
              <a:t>The data are right, it</a:t>
            </a:r>
            <a:r>
              <a:rPr lang="ja-JP" altLang="en-US">
                <a:latin typeface="Calibri" charset="0"/>
              </a:rPr>
              <a:t>’</a:t>
            </a:r>
            <a:r>
              <a:rPr lang="en-US">
                <a:latin typeface="Calibri" charset="0"/>
              </a:rPr>
              <a:t>s a problem, but it</a:t>
            </a:r>
            <a:r>
              <a:rPr lang="ja-JP" altLang="en-US">
                <a:latin typeface="Calibri" charset="0"/>
              </a:rPr>
              <a:t>’</a:t>
            </a:r>
            <a:r>
              <a:rPr lang="en-US">
                <a:latin typeface="Calibri" charset="0"/>
              </a:rPr>
              <a:t>s not </a:t>
            </a:r>
            <a:r>
              <a:rPr lang="en-US" i="1">
                <a:latin typeface="Calibri" charset="0"/>
              </a:rPr>
              <a:t>my </a:t>
            </a:r>
            <a:r>
              <a:rPr lang="en-US">
                <a:latin typeface="Calibri" charset="0"/>
              </a:rPr>
              <a:t>problem…</a:t>
            </a:r>
            <a:r>
              <a:rPr lang="ja-JP" altLang="en-US">
                <a:latin typeface="Calibri" charset="0"/>
              </a:rPr>
              <a:t>”</a:t>
            </a:r>
            <a:endParaRPr lang="en-US">
              <a:latin typeface="Calibri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>
                <a:latin typeface="Calibri" charset="0"/>
              </a:rPr>
              <a:t>Stage IV: </a:t>
            </a:r>
            <a:r>
              <a:rPr lang="ja-JP" altLang="en-US">
                <a:latin typeface="Calibri" charset="0"/>
              </a:rPr>
              <a:t>“</a:t>
            </a:r>
            <a:r>
              <a:rPr lang="en-US">
                <a:latin typeface="Calibri" charset="0"/>
              </a:rPr>
              <a:t>The data are right, it</a:t>
            </a:r>
            <a:r>
              <a:rPr lang="ja-JP" altLang="en-US">
                <a:latin typeface="Calibri" charset="0"/>
              </a:rPr>
              <a:t>’</a:t>
            </a:r>
            <a:r>
              <a:rPr lang="en-US">
                <a:latin typeface="Calibri" charset="0"/>
              </a:rPr>
              <a:t>s a problem, it</a:t>
            </a:r>
            <a:r>
              <a:rPr lang="ja-JP" altLang="en-US">
                <a:latin typeface="Calibri" charset="0"/>
              </a:rPr>
              <a:t>’</a:t>
            </a:r>
            <a:r>
              <a:rPr lang="en-US">
                <a:latin typeface="Calibri" charset="0"/>
              </a:rPr>
              <a:t>s my problem…</a:t>
            </a:r>
            <a:r>
              <a:rPr lang="ja-JP" altLang="en-US">
                <a:latin typeface="Calibri" charset="0"/>
              </a:rPr>
              <a:t>”</a:t>
            </a:r>
            <a:endParaRPr lang="en-US">
              <a:latin typeface="Calibri" charset="0"/>
            </a:endParaRPr>
          </a:p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29057" indent="-280406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7E9C8C9-85CE-5042-A210-71061E434E64}" type="slidenum">
              <a:rPr lang="en-US">
                <a:latin typeface="Calibri" charset="0"/>
              </a:rPr>
              <a:pPr eaLnBrk="1" hangingPunct="1"/>
              <a:t>1</a:t>
            </a:fld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2F1B-F7F1-A146-9048-BC2E419AD05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D875-9E31-AE4D-BE3A-4B9A69BC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82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2F1B-F7F1-A146-9048-BC2E419AD05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D875-9E31-AE4D-BE3A-4B9A69BC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70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2F1B-F7F1-A146-9048-BC2E419AD05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D875-9E31-AE4D-BE3A-4B9A69BC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672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2F1B-F7F1-A146-9048-BC2E419AD05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D875-9E31-AE4D-BE3A-4B9A69BC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5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2F1B-F7F1-A146-9048-BC2E419AD05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D875-9E31-AE4D-BE3A-4B9A69BC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44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2F1B-F7F1-A146-9048-BC2E419AD05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D875-9E31-AE4D-BE3A-4B9A69BC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54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2F1B-F7F1-A146-9048-BC2E419AD05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D875-9E31-AE4D-BE3A-4B9A69BC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374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2F1B-F7F1-A146-9048-BC2E419AD05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D875-9E31-AE4D-BE3A-4B9A69BC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793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2F1B-F7F1-A146-9048-BC2E419AD05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D875-9E31-AE4D-BE3A-4B9A69BC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492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2F1B-F7F1-A146-9048-BC2E419AD05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D875-9E31-AE4D-BE3A-4B9A69BC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245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2F1B-F7F1-A146-9048-BC2E419AD05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D875-9E31-AE4D-BE3A-4B9A69BC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94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E2F1B-F7F1-A146-9048-BC2E419AD05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6D875-9E31-AE4D-BE3A-4B9A69BC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76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685800" y="1371600"/>
          <a:ext cx="7924800" cy="452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06438" y="512763"/>
            <a:ext cx="8156575" cy="776287"/>
          </a:xfrm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0" dirty="0" smtClean="0">
                <a:solidFill>
                  <a:srgbClr val="FF0000"/>
                </a:solidFill>
                <a:effectLst/>
                <a:ea typeface="+mj-ea"/>
              </a:rPr>
              <a:t>Stages of Coping with Data</a:t>
            </a:r>
            <a:endParaRPr lang="en-US" b="0" dirty="0">
              <a:solidFill>
                <a:srgbClr val="FF0000"/>
              </a:solidFill>
              <a:effectLst/>
              <a:ea typeface="+mj-ea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38132A4-60DF-CA4C-BEEA-E8F3DF9E5508}" type="slidenum">
              <a:rPr lang="en-US">
                <a:solidFill>
                  <a:srgbClr val="FFFFFF"/>
                </a:solidFill>
              </a:rPr>
              <a:pPr eaLnBrk="1" hangingPunct="1"/>
              <a:t>1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0780" y="6275672"/>
            <a:ext cx="78206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http://www.ihi.org/knowledge/Pages/ImprovementStories/ImprovementTipTaketheJourneytoJiseki.aspx</a:t>
            </a:r>
          </a:p>
        </p:txBody>
      </p:sp>
    </p:spTree>
    <p:extLst>
      <p:ext uri="{BB962C8B-B14F-4D97-AF65-F5344CB8AC3E}">
        <p14:creationId xmlns:p14="http://schemas.microsoft.com/office/powerpoint/2010/main" val="262070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tages of Coping with Data&amp;quot;&quot;/&gt;&lt;property id=&quot;20307&quot; value=&quot;25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148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Stages of Coping with Data</vt:lpstr>
    </vt:vector>
  </TitlesOfParts>
  <Company>Organizational Ideas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Stages of Coping with Data</dc:title>
  <dc:creator>Lori DeLorenzo</dc:creator>
  <cp:lastModifiedBy>Krystal V. Cantos</cp:lastModifiedBy>
  <cp:revision>4</cp:revision>
  <dcterms:created xsi:type="dcterms:W3CDTF">2012-04-24T19:14:31Z</dcterms:created>
  <dcterms:modified xsi:type="dcterms:W3CDTF">2012-04-30T16:37:26Z</dcterms:modified>
</cp:coreProperties>
</file>