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3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33363"/>
            <a:ext cx="8572500" cy="639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13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9</cp:revision>
  <dcterms:created xsi:type="dcterms:W3CDTF">2013-08-09T17:56:14Z</dcterms:created>
  <dcterms:modified xsi:type="dcterms:W3CDTF">2013-08-15T13:37:08Z</dcterms:modified>
</cp:coreProperties>
</file>